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93" r:id="rId2"/>
    <p:sldId id="292" r:id="rId3"/>
    <p:sldId id="287" r:id="rId4"/>
    <p:sldId id="289" r:id="rId5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연옥" initials="김" lastIdx="1" clrIdx="0">
    <p:extLst>
      <p:ext uri="{19B8F6BF-5375-455C-9EA6-DF929625EA0E}">
        <p15:presenceInfo xmlns:p15="http://schemas.microsoft.com/office/powerpoint/2012/main" userId="김연옥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25D6"/>
    <a:srgbClr val="FCAC0C"/>
    <a:srgbClr val="9FFA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3" autoAdjust="0"/>
    <p:restoredTop sz="94660"/>
  </p:normalViewPr>
  <p:slideViewPr>
    <p:cSldViewPr snapToGrid="0">
      <p:cViewPr varScale="1">
        <p:scale>
          <a:sx n="41" d="100"/>
          <a:sy n="41" d="100"/>
        </p:scale>
        <p:origin x="184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98A6E-044A-42E7-8A86-BA10DD3A9FEC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3ACF6A-4C6A-4208-9470-85E88002EF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3552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FD9C-9496-4339-8D9A-D8EC702B928E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B7ABA-0907-482F-A45A-88992239CA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4395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FD9C-9496-4339-8D9A-D8EC702B928E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B7ABA-0907-482F-A45A-88992239CA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3765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FD9C-9496-4339-8D9A-D8EC702B928E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B7ABA-0907-482F-A45A-88992239CA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7481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FD9C-9496-4339-8D9A-D8EC702B928E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B7ABA-0907-482F-A45A-88992239CA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7661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FD9C-9496-4339-8D9A-D8EC702B928E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B7ABA-0907-482F-A45A-88992239CA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5445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FD9C-9496-4339-8D9A-D8EC702B928E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B7ABA-0907-482F-A45A-88992239CA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3452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FD9C-9496-4339-8D9A-D8EC702B928E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B7ABA-0907-482F-A45A-88992239CA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3199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FD9C-9496-4339-8D9A-D8EC702B928E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B7ABA-0907-482F-A45A-88992239CA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5387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FD9C-9496-4339-8D9A-D8EC702B928E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B7ABA-0907-482F-A45A-88992239CA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613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FD9C-9496-4339-8D9A-D8EC702B928E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B7ABA-0907-482F-A45A-88992239CA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7541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FD9C-9496-4339-8D9A-D8EC702B928E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B7ABA-0907-482F-A45A-88992239CA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859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4FD9C-9496-4339-8D9A-D8EC702B928E}" type="datetimeFigureOut">
              <a:rPr lang="ko-KR" altLang="en-US" smtClean="0"/>
              <a:t>2025-11-15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B7ABA-0907-482F-A45A-88992239CA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8766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B5E770C-6F61-0595-1E79-EEF53EC091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</p:pic>
      <p:sp>
        <p:nvSpPr>
          <p:cNvPr id="5" name="배지 4">
            <a:extLst>
              <a:ext uri="{FF2B5EF4-FFF2-40B4-BE49-F238E27FC236}">
                <a16:creationId xmlns:a16="http://schemas.microsoft.com/office/drawing/2014/main" id="{39B4970D-6267-1D99-442D-2D2DE49F77C5}"/>
              </a:ext>
            </a:extLst>
          </p:cNvPr>
          <p:cNvSpPr/>
          <p:nvPr/>
        </p:nvSpPr>
        <p:spPr>
          <a:xfrm>
            <a:off x="4366726" y="951723"/>
            <a:ext cx="3918858" cy="2258008"/>
          </a:xfrm>
          <a:prstGeom prst="plaqu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>
                <a:solidFill>
                  <a:schemeClr val="accent1"/>
                </a:solidFill>
              </a:rPr>
              <a:t>7</a:t>
            </a:r>
            <a:r>
              <a:rPr lang="ko-KR" altLang="en-US" sz="3200" b="1" dirty="0">
                <a:solidFill>
                  <a:schemeClr val="accent1"/>
                </a:solidFill>
              </a:rPr>
              <a:t>월 </a:t>
            </a:r>
            <a:r>
              <a:rPr lang="en-US" altLang="ko-KR" sz="3200" b="1" dirty="0">
                <a:solidFill>
                  <a:schemeClr val="accent1"/>
                </a:solidFill>
              </a:rPr>
              <a:t>2</a:t>
            </a:r>
            <a:r>
              <a:rPr lang="ko-KR" altLang="en-US" sz="3200" b="1" dirty="0">
                <a:solidFill>
                  <a:schemeClr val="accent1"/>
                </a:solidFill>
              </a:rPr>
              <a:t>일 </a:t>
            </a:r>
            <a:endParaRPr lang="en-US" altLang="ko-KR" sz="3200" b="1" dirty="0">
              <a:solidFill>
                <a:schemeClr val="accent1"/>
              </a:solidFill>
            </a:endParaRPr>
          </a:p>
          <a:p>
            <a:pPr algn="ctr"/>
            <a:r>
              <a:rPr lang="ko-KR" altLang="en-US" sz="2400" b="1" dirty="0" err="1">
                <a:solidFill>
                  <a:schemeClr val="accent1"/>
                </a:solidFill>
              </a:rPr>
              <a:t>강명승선생님</a:t>
            </a:r>
            <a:endParaRPr lang="en-US" altLang="ko-KR" sz="2400" b="1" dirty="0">
              <a:solidFill>
                <a:schemeClr val="accent1"/>
              </a:solidFill>
            </a:endParaRPr>
          </a:p>
          <a:p>
            <a:pPr algn="ctr"/>
            <a:r>
              <a:rPr lang="en-US" altLang="ko-KR" sz="2800" b="1" dirty="0">
                <a:solidFill>
                  <a:schemeClr val="accent1"/>
                </a:solidFill>
              </a:rPr>
              <a:t>&lt;</a:t>
            </a:r>
            <a:r>
              <a:rPr lang="ko-KR" altLang="en-US" sz="2800" b="1" dirty="0" err="1">
                <a:solidFill>
                  <a:schemeClr val="accent1"/>
                </a:solidFill>
              </a:rPr>
              <a:t>김수한무거북이와</a:t>
            </a:r>
            <a:endParaRPr lang="en-US" altLang="ko-KR" sz="2800" b="1" dirty="0">
              <a:solidFill>
                <a:schemeClr val="accent1"/>
              </a:solidFill>
            </a:endParaRPr>
          </a:p>
          <a:p>
            <a:pPr algn="ctr"/>
            <a:r>
              <a:rPr lang="ko-KR" altLang="en-US" sz="2400" b="1" dirty="0">
                <a:solidFill>
                  <a:schemeClr val="accent1"/>
                </a:solidFill>
              </a:rPr>
              <a:t>두루미</a:t>
            </a:r>
            <a:endParaRPr lang="en-US" altLang="ko-KR" sz="2400" b="1" dirty="0">
              <a:solidFill>
                <a:schemeClr val="accent1"/>
              </a:solidFill>
            </a:endParaRPr>
          </a:p>
          <a:p>
            <a:pPr algn="ctr"/>
            <a:r>
              <a:rPr lang="ko-KR" altLang="en-US" sz="2800" b="1" dirty="0" err="1">
                <a:solidFill>
                  <a:schemeClr val="accent1"/>
                </a:solidFill>
              </a:rPr>
              <a:t>삼천갑자동방삭</a:t>
            </a:r>
            <a:r>
              <a:rPr lang="en-US" altLang="ko-KR" sz="2800" b="1" dirty="0">
                <a:solidFill>
                  <a:schemeClr val="accent1"/>
                </a:solidFill>
              </a:rPr>
              <a:t>&gt;</a:t>
            </a:r>
            <a:endParaRPr lang="ko-KR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6" name="두루마리 모양: 가로로 말림 5">
            <a:extLst>
              <a:ext uri="{FF2B5EF4-FFF2-40B4-BE49-F238E27FC236}">
                <a16:creationId xmlns:a16="http://schemas.microsoft.com/office/drawing/2014/main" id="{2CC4B03F-1F9F-F712-644F-8EE2FC70226D}"/>
              </a:ext>
            </a:extLst>
          </p:cNvPr>
          <p:cNvSpPr/>
          <p:nvPr/>
        </p:nvSpPr>
        <p:spPr>
          <a:xfrm>
            <a:off x="1567543" y="0"/>
            <a:ext cx="6662057" cy="989045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b="1" dirty="0" err="1">
                <a:solidFill>
                  <a:srgbClr val="0070C0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해밀주간보호센터</a:t>
            </a:r>
            <a:endParaRPr lang="ko-KR" altLang="en-US" sz="4800" b="1" dirty="0">
              <a:solidFill>
                <a:srgbClr val="0070C0"/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D00E6C39-50A3-50CB-F5BD-590D8848DF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206" y="1018468"/>
            <a:ext cx="2825231" cy="4645213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DDBD9315-C017-26FF-DF95-5BB69896FC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677" y="3467488"/>
            <a:ext cx="4124131" cy="209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755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B5E770C-6F61-0595-1E79-EEF53EC091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144" y="0"/>
            <a:ext cx="9906000" cy="6858000"/>
          </a:xfrm>
          <a:prstGeom prst="rect">
            <a:avLst/>
          </a:prstGeom>
        </p:spPr>
      </p:pic>
      <p:sp>
        <p:nvSpPr>
          <p:cNvPr id="6" name="배지 5">
            <a:extLst>
              <a:ext uri="{FF2B5EF4-FFF2-40B4-BE49-F238E27FC236}">
                <a16:creationId xmlns:a16="http://schemas.microsoft.com/office/drawing/2014/main" id="{072F1014-6DC1-0303-EC37-BC5543892C23}"/>
              </a:ext>
            </a:extLst>
          </p:cNvPr>
          <p:cNvSpPr/>
          <p:nvPr/>
        </p:nvSpPr>
        <p:spPr>
          <a:xfrm>
            <a:off x="802433" y="1306285"/>
            <a:ext cx="5131835" cy="1623526"/>
          </a:xfrm>
          <a:prstGeom prst="plaqu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>
                <a:solidFill>
                  <a:schemeClr val="accent1">
                    <a:lumMod val="75000"/>
                  </a:schemeClr>
                </a:solidFill>
              </a:rPr>
              <a:t>어르신 </a:t>
            </a:r>
            <a:r>
              <a:rPr lang="ko-KR" altLang="en-US" sz="2800" b="1" dirty="0" err="1">
                <a:solidFill>
                  <a:schemeClr val="accent1">
                    <a:lumMod val="75000"/>
                  </a:schemeClr>
                </a:solidFill>
              </a:rPr>
              <a:t>한분</a:t>
            </a:r>
            <a:r>
              <a:rPr lang="ko-KR" altLang="en-US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ko-KR" altLang="en-US" sz="2800" b="1" dirty="0" err="1">
                <a:solidFill>
                  <a:schemeClr val="accent1">
                    <a:lumMod val="75000"/>
                  </a:schemeClr>
                </a:solidFill>
              </a:rPr>
              <a:t>한분</a:t>
            </a:r>
            <a:endParaRPr lang="en-US" altLang="ko-KR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ko-KR" altLang="en-US" sz="2800" b="1" dirty="0">
                <a:solidFill>
                  <a:schemeClr val="accent1">
                    <a:lumMod val="75000"/>
                  </a:schemeClr>
                </a:solidFill>
              </a:rPr>
              <a:t>자기소개로 첫인사</a:t>
            </a:r>
            <a:endParaRPr lang="en-US" altLang="ko-KR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ko-KR" altLang="en-US" sz="2800" b="1" dirty="0">
                <a:solidFill>
                  <a:schemeClr val="accent1">
                    <a:lumMod val="75000"/>
                  </a:schemeClr>
                </a:solidFill>
              </a:rPr>
              <a:t>시간 입니다</a:t>
            </a:r>
            <a:r>
              <a:rPr lang="en-US" altLang="ko-KR" sz="2800" b="1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B27E6A1-52A2-A74C-0FBC-EDB6336C5A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859" y="3172409"/>
            <a:ext cx="5131837" cy="268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600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B5E770C-6F61-0595-1E79-EEF53EC091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5" name="배지 4">
            <a:extLst>
              <a:ext uri="{FF2B5EF4-FFF2-40B4-BE49-F238E27FC236}">
                <a16:creationId xmlns:a16="http://schemas.microsoft.com/office/drawing/2014/main" id="{39B4970D-6267-1D99-442D-2D2DE49F77C5}"/>
              </a:ext>
            </a:extLst>
          </p:cNvPr>
          <p:cNvSpPr/>
          <p:nvPr/>
        </p:nvSpPr>
        <p:spPr>
          <a:xfrm>
            <a:off x="1247831" y="3788228"/>
            <a:ext cx="3716053" cy="2108718"/>
          </a:xfrm>
          <a:prstGeom prst="plaqu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>
                <a:solidFill>
                  <a:srgbClr val="FF0000"/>
                </a:solidFill>
              </a:rPr>
              <a:t>익살스럽고 재미있는 이야기와</a:t>
            </a:r>
            <a:endParaRPr lang="en-US" altLang="ko-KR" sz="2400" b="1" dirty="0">
              <a:solidFill>
                <a:srgbClr val="FF0000"/>
              </a:solidFill>
            </a:endParaRPr>
          </a:p>
          <a:p>
            <a:pPr algn="ctr"/>
            <a:r>
              <a:rPr lang="ko-KR" altLang="en-US" sz="2400" b="1" dirty="0">
                <a:solidFill>
                  <a:schemeClr val="accent1"/>
                </a:solidFill>
              </a:rPr>
              <a:t>불어라 부채바람 </a:t>
            </a:r>
            <a:r>
              <a:rPr lang="ko-KR" altLang="en-US" sz="2400" b="1" dirty="0" err="1">
                <a:solidFill>
                  <a:srgbClr val="FF0000"/>
                </a:solidFill>
              </a:rPr>
              <a:t>활동극</a:t>
            </a:r>
            <a:r>
              <a:rPr lang="ko-KR" altLang="en-US" sz="2400" b="1" dirty="0">
                <a:solidFill>
                  <a:srgbClr val="FF0000"/>
                </a:solidFill>
              </a:rPr>
              <a:t> </a:t>
            </a:r>
            <a:endParaRPr lang="en-US" altLang="ko-KR" sz="2400" b="1" dirty="0">
              <a:solidFill>
                <a:srgbClr val="FF0000"/>
              </a:solidFill>
            </a:endParaRPr>
          </a:p>
        </p:txBody>
      </p:sp>
      <p:sp>
        <p:nvSpPr>
          <p:cNvPr id="6" name="배지 5">
            <a:extLst>
              <a:ext uri="{FF2B5EF4-FFF2-40B4-BE49-F238E27FC236}">
                <a16:creationId xmlns:a16="http://schemas.microsoft.com/office/drawing/2014/main" id="{51F21F83-0CAE-C89E-F013-6708DF8B301D}"/>
              </a:ext>
            </a:extLst>
          </p:cNvPr>
          <p:cNvSpPr/>
          <p:nvPr/>
        </p:nvSpPr>
        <p:spPr>
          <a:xfrm>
            <a:off x="4907901" y="1418254"/>
            <a:ext cx="3918858" cy="1679509"/>
          </a:xfrm>
          <a:prstGeom prst="plaqu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>
                <a:solidFill>
                  <a:srgbClr val="0070C0"/>
                </a:solidFill>
              </a:rPr>
              <a:t>7</a:t>
            </a:r>
            <a:r>
              <a:rPr lang="ko-KR" altLang="en-US" sz="2800" b="1" dirty="0">
                <a:solidFill>
                  <a:srgbClr val="0070C0"/>
                </a:solidFill>
              </a:rPr>
              <a:t>월</a:t>
            </a:r>
            <a:r>
              <a:rPr lang="en-US" altLang="ko-KR" sz="2800" b="1" dirty="0">
                <a:solidFill>
                  <a:srgbClr val="0070C0"/>
                </a:solidFill>
              </a:rPr>
              <a:t>6</a:t>
            </a:r>
            <a:r>
              <a:rPr lang="ko-KR" altLang="en-US" sz="2800" b="1" dirty="0">
                <a:solidFill>
                  <a:srgbClr val="0070C0"/>
                </a:solidFill>
              </a:rPr>
              <a:t>일</a:t>
            </a:r>
            <a:endParaRPr lang="en-US" altLang="ko-KR" sz="2800" b="1" dirty="0">
              <a:solidFill>
                <a:srgbClr val="0070C0"/>
              </a:solidFill>
            </a:endParaRPr>
          </a:p>
          <a:p>
            <a:pPr algn="ctr"/>
            <a:r>
              <a:rPr lang="ko-KR" altLang="en-US" sz="2800" b="1" dirty="0" err="1">
                <a:solidFill>
                  <a:srgbClr val="0070C0"/>
                </a:solidFill>
              </a:rPr>
              <a:t>강명승선생님</a:t>
            </a:r>
            <a:endParaRPr lang="en-US" altLang="ko-KR" sz="2800" b="1" dirty="0">
              <a:solidFill>
                <a:srgbClr val="0070C0"/>
              </a:solidFill>
            </a:endParaRPr>
          </a:p>
          <a:p>
            <a:pPr algn="ctr"/>
            <a:r>
              <a:rPr lang="en-US" altLang="ko-KR" sz="2800" b="1" dirty="0">
                <a:solidFill>
                  <a:srgbClr val="0070C0"/>
                </a:solidFill>
              </a:rPr>
              <a:t>&lt;</a:t>
            </a:r>
            <a:r>
              <a:rPr lang="ko-KR" altLang="en-US" sz="2800" b="1" dirty="0">
                <a:solidFill>
                  <a:srgbClr val="0070C0"/>
                </a:solidFill>
              </a:rPr>
              <a:t>빨강부채</a:t>
            </a:r>
            <a:r>
              <a:rPr lang="en-US" altLang="ko-KR" sz="2800" b="1" dirty="0">
                <a:solidFill>
                  <a:srgbClr val="0070C0"/>
                </a:solidFill>
              </a:rPr>
              <a:t>,</a:t>
            </a:r>
            <a:r>
              <a:rPr lang="ko-KR" altLang="en-US" sz="2800" b="1" dirty="0">
                <a:solidFill>
                  <a:srgbClr val="0070C0"/>
                </a:solidFill>
              </a:rPr>
              <a:t>파랑부채</a:t>
            </a:r>
            <a:r>
              <a:rPr lang="en-US" altLang="ko-KR" sz="2800" b="1" dirty="0">
                <a:solidFill>
                  <a:srgbClr val="0070C0"/>
                </a:solidFill>
              </a:rPr>
              <a:t>&gt;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4DBB3647-C0B4-C1B3-4929-8F4055311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299" y="1343609"/>
            <a:ext cx="3545635" cy="216470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4AB1023-2E2C-19CE-83BF-72D1B2D134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6000"/>
                    </a14:imgEffect>
                    <a14:imgEffect>
                      <a14:brightnessContrast bright="4000" contrast="-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127" y="3806890"/>
            <a:ext cx="3396342" cy="2127380"/>
          </a:xfrm>
          <a:prstGeom prst="rect">
            <a:avLst/>
          </a:prstGeom>
        </p:spPr>
      </p:pic>
      <p:sp>
        <p:nvSpPr>
          <p:cNvPr id="10" name="두루마리 모양: 가로로 말림 9">
            <a:extLst>
              <a:ext uri="{FF2B5EF4-FFF2-40B4-BE49-F238E27FC236}">
                <a16:creationId xmlns:a16="http://schemas.microsoft.com/office/drawing/2014/main" id="{7A99E33C-E6DA-9827-6152-6F24DBA774C8}"/>
              </a:ext>
            </a:extLst>
          </p:cNvPr>
          <p:cNvSpPr/>
          <p:nvPr/>
        </p:nvSpPr>
        <p:spPr>
          <a:xfrm>
            <a:off x="1586205" y="167951"/>
            <a:ext cx="6662057" cy="989045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b="1" dirty="0" err="1">
                <a:solidFill>
                  <a:srgbClr val="0070C0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해밀주간보호센터</a:t>
            </a:r>
            <a:endParaRPr lang="ko-KR" altLang="en-US" sz="4800" b="1" dirty="0">
              <a:solidFill>
                <a:srgbClr val="0070C0"/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87020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B5E770C-6F61-0595-1E79-EEF53EC091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5902"/>
            <a:ext cx="9906000" cy="6858000"/>
          </a:xfrm>
          <a:prstGeom prst="rect">
            <a:avLst/>
          </a:prstGeom>
        </p:spPr>
      </p:pic>
      <p:sp>
        <p:nvSpPr>
          <p:cNvPr id="5" name="배지 4">
            <a:extLst>
              <a:ext uri="{FF2B5EF4-FFF2-40B4-BE49-F238E27FC236}">
                <a16:creationId xmlns:a16="http://schemas.microsoft.com/office/drawing/2014/main" id="{39B4970D-6267-1D99-442D-2D2DE49F77C5}"/>
              </a:ext>
            </a:extLst>
          </p:cNvPr>
          <p:cNvSpPr/>
          <p:nvPr/>
        </p:nvSpPr>
        <p:spPr>
          <a:xfrm>
            <a:off x="5113175" y="1007707"/>
            <a:ext cx="3676262" cy="2258008"/>
          </a:xfrm>
          <a:prstGeom prst="plaqu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>
                <a:solidFill>
                  <a:srgbClr val="C00000"/>
                </a:solidFill>
              </a:rPr>
              <a:t>빨강부채</a:t>
            </a:r>
            <a:r>
              <a:rPr lang="ko-KR" altLang="en-US" sz="2400" b="1" dirty="0">
                <a:solidFill>
                  <a:schemeClr val="accent1"/>
                </a:solidFill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</a:rPr>
              <a:t>부치면 어떨까 </a:t>
            </a:r>
            <a:r>
              <a:rPr lang="ko-KR" altLang="en-US" sz="2400" b="1" dirty="0" err="1">
                <a:solidFill>
                  <a:schemeClr val="tx1"/>
                </a:solidFill>
              </a:rPr>
              <a:t>어떨까</a:t>
            </a:r>
            <a:r>
              <a:rPr lang="ko-KR" altLang="en-US" sz="2400" b="1" dirty="0">
                <a:solidFill>
                  <a:schemeClr val="tx1"/>
                </a:solidFill>
              </a:rPr>
              <a:t> </a:t>
            </a:r>
            <a:r>
              <a:rPr lang="en-US" altLang="ko-KR" sz="2400" b="1" dirty="0">
                <a:solidFill>
                  <a:schemeClr val="accent1"/>
                </a:solidFill>
              </a:rPr>
              <a:t>~~</a:t>
            </a:r>
          </a:p>
          <a:p>
            <a:pPr algn="ctr"/>
            <a:r>
              <a:rPr lang="ko-KR" altLang="en-US" sz="2400" b="1" dirty="0">
                <a:solidFill>
                  <a:srgbClr val="00B0F0"/>
                </a:solidFill>
              </a:rPr>
              <a:t>파랑부채</a:t>
            </a:r>
            <a:r>
              <a:rPr lang="ko-KR" altLang="en-US" sz="2400" b="1" dirty="0">
                <a:solidFill>
                  <a:schemeClr val="tx1"/>
                </a:solidFill>
              </a:rPr>
              <a:t> 부치면 어떨까 </a:t>
            </a:r>
            <a:r>
              <a:rPr lang="ko-KR" altLang="en-US" sz="2400" b="1" dirty="0" err="1">
                <a:solidFill>
                  <a:schemeClr val="tx1"/>
                </a:solidFill>
              </a:rPr>
              <a:t>어떨까</a:t>
            </a:r>
            <a:r>
              <a:rPr lang="ko-KR" altLang="en-US" sz="2400" b="1" dirty="0">
                <a:solidFill>
                  <a:schemeClr val="tx1"/>
                </a:solidFill>
              </a:rPr>
              <a:t> </a:t>
            </a:r>
            <a:r>
              <a:rPr lang="en-US" altLang="ko-KR" sz="2400" b="1" dirty="0">
                <a:solidFill>
                  <a:schemeClr val="accent1"/>
                </a:solidFill>
              </a:rPr>
              <a:t>~~</a:t>
            </a:r>
            <a:endParaRPr lang="ko-KR" altLang="en-US" sz="2400" b="1" dirty="0">
              <a:solidFill>
                <a:schemeClr val="accent1"/>
              </a:solidFill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9C1B0F3D-311A-6D1A-0515-ACF44C0F52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302" y="933062"/>
            <a:ext cx="3750906" cy="2463282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E3A18FD6-EE7E-A171-8BA1-3303076FC8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757" y="3713583"/>
            <a:ext cx="3660710" cy="2034072"/>
          </a:xfrm>
          <a:prstGeom prst="rect">
            <a:avLst/>
          </a:prstGeom>
        </p:spPr>
      </p:pic>
      <p:sp>
        <p:nvSpPr>
          <p:cNvPr id="4" name="배지 3">
            <a:extLst>
              <a:ext uri="{FF2B5EF4-FFF2-40B4-BE49-F238E27FC236}">
                <a16:creationId xmlns:a16="http://schemas.microsoft.com/office/drawing/2014/main" id="{010394A6-9F24-760E-3662-C12AE497114E}"/>
              </a:ext>
            </a:extLst>
          </p:cNvPr>
          <p:cNvSpPr/>
          <p:nvPr/>
        </p:nvSpPr>
        <p:spPr>
          <a:xfrm>
            <a:off x="1399592" y="3526971"/>
            <a:ext cx="3321698" cy="2108719"/>
          </a:xfrm>
          <a:prstGeom prst="plaqu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>
                <a:solidFill>
                  <a:schemeClr val="accent1">
                    <a:lumMod val="75000"/>
                  </a:schemeClr>
                </a:solidFill>
              </a:rPr>
              <a:t>실력과 열정</a:t>
            </a:r>
            <a:endParaRPr lang="en-US" altLang="ko-KR" sz="2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ko-KR" altLang="en-US" sz="2400" b="1" dirty="0">
                <a:solidFill>
                  <a:schemeClr val="accent1">
                    <a:lumMod val="75000"/>
                  </a:schemeClr>
                </a:solidFill>
              </a:rPr>
              <a:t>구수한 입담까지</a:t>
            </a:r>
            <a:r>
              <a:rPr lang="en-US" altLang="ko-KR" sz="2400" b="1" dirty="0">
                <a:solidFill>
                  <a:schemeClr val="accent1">
                    <a:lumMod val="75000"/>
                  </a:schemeClr>
                </a:solidFill>
              </a:rPr>
              <a:t>~</a:t>
            </a:r>
            <a:r>
              <a:rPr lang="ko-KR" altLang="en-US" sz="2400" b="1" dirty="0">
                <a:solidFill>
                  <a:schemeClr val="accent1">
                    <a:lumMod val="75000"/>
                  </a:schemeClr>
                </a:solidFill>
              </a:rPr>
              <a:t> 어르신들 이야기에 푹  빠지셨어요</a:t>
            </a:r>
          </a:p>
        </p:txBody>
      </p:sp>
    </p:spTree>
    <p:extLst>
      <p:ext uri="{BB962C8B-B14F-4D97-AF65-F5344CB8AC3E}">
        <p14:creationId xmlns:p14="http://schemas.microsoft.com/office/powerpoint/2010/main" val="3445103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554</TotalTime>
  <Words>55</Words>
  <Application>Microsoft Office PowerPoint</Application>
  <PresentationFormat>A4 용지(210x297mm)</PresentationFormat>
  <Paragraphs>19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HY동녘B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김연옥</dc:creator>
  <cp:lastModifiedBy>김연옥</cp:lastModifiedBy>
  <cp:revision>5</cp:revision>
  <dcterms:created xsi:type="dcterms:W3CDTF">2025-11-14T09:06:34Z</dcterms:created>
  <dcterms:modified xsi:type="dcterms:W3CDTF">2025-11-14T18:36:05Z</dcterms:modified>
</cp:coreProperties>
</file>